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58" d="100"/>
          <a:sy n="58" d="100"/>
        </p:scale>
        <p:origin x="8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BBAF-5057-4499-932F-69ACA7341618}" type="datetimeFigureOut">
              <a:rPr lang="el-GR" smtClean="0"/>
              <a:t>25/11/2023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AC30-699C-4677-B2F6-7FA2278EA6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568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BBAF-5057-4499-932F-69ACA7341618}" type="datetimeFigureOut">
              <a:rPr lang="el-GR" smtClean="0"/>
              <a:t>25/11/2023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AC30-699C-4677-B2F6-7FA2278EA6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8537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BBAF-5057-4499-932F-69ACA7341618}" type="datetimeFigureOut">
              <a:rPr lang="el-GR" smtClean="0"/>
              <a:t>25/11/2023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AC30-699C-4677-B2F6-7FA2278EA6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995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BBAF-5057-4499-932F-69ACA7341618}" type="datetimeFigureOut">
              <a:rPr lang="el-GR" smtClean="0"/>
              <a:t>25/11/2023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AC30-699C-4677-B2F6-7FA2278EA6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256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BBAF-5057-4499-932F-69ACA7341618}" type="datetimeFigureOut">
              <a:rPr lang="el-GR" smtClean="0"/>
              <a:t>25/11/2023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AC30-699C-4677-B2F6-7FA2278EA6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14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BBAF-5057-4499-932F-69ACA7341618}" type="datetimeFigureOut">
              <a:rPr lang="el-GR" smtClean="0"/>
              <a:t>25/11/2023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AC30-699C-4677-B2F6-7FA2278EA6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60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BBAF-5057-4499-932F-69ACA7341618}" type="datetimeFigureOut">
              <a:rPr lang="el-GR" smtClean="0"/>
              <a:t>25/11/2023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AC30-699C-4677-B2F6-7FA2278EA6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9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BBAF-5057-4499-932F-69ACA7341618}" type="datetimeFigureOut">
              <a:rPr lang="el-GR" smtClean="0"/>
              <a:t>25/11/2023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AC30-699C-4677-B2F6-7FA2278EA6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348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BBAF-5057-4499-932F-69ACA7341618}" type="datetimeFigureOut">
              <a:rPr lang="el-GR" smtClean="0"/>
              <a:t>25/11/2023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AC30-699C-4677-B2F6-7FA2278EA6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140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BBAF-5057-4499-932F-69ACA7341618}" type="datetimeFigureOut">
              <a:rPr lang="el-GR" smtClean="0"/>
              <a:t>25/11/2023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AC30-699C-4677-B2F6-7FA2278EA6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36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BBAF-5057-4499-932F-69ACA7341618}" type="datetimeFigureOut">
              <a:rPr lang="el-GR" smtClean="0"/>
              <a:t>25/11/2023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AC30-699C-4677-B2F6-7FA2278EA6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354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7BBAF-5057-4499-932F-69ACA7341618}" type="datetimeFigureOut">
              <a:rPr lang="el-GR" smtClean="0"/>
              <a:t>25/11/2023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EAC30-699C-4677-B2F6-7FA2278EA6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62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9DED3D-9F9B-40B6-B63C-4A1906F66A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32" r="26232" b="10724"/>
          <a:stretch/>
        </p:blipFill>
        <p:spPr>
          <a:xfrm>
            <a:off x="2398643" y="367748"/>
            <a:ext cx="4346714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8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8387AA-C642-42D0-BBB6-5EF62F06B1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46" t="4831" r="7246" b="14396"/>
          <a:stretch/>
        </p:blipFill>
        <p:spPr>
          <a:xfrm>
            <a:off x="662609" y="659295"/>
            <a:ext cx="7818782" cy="55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6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790067-C746-4BF5-9EFB-0D3EB9FDE1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92" t="4445" r="7101" b="14203"/>
          <a:stretch/>
        </p:blipFill>
        <p:spPr>
          <a:xfrm>
            <a:off x="662609" y="639417"/>
            <a:ext cx="7818782" cy="557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82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046E54-335E-4E24-B92C-857750D23F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92" t="4445" r="7101" b="14396"/>
          <a:stretch/>
        </p:blipFill>
        <p:spPr>
          <a:xfrm>
            <a:off x="662609" y="646043"/>
            <a:ext cx="7818781" cy="55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5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AD9853-93B9-4931-BBF7-90DB541127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16" t="6185" r="46956" b="15941"/>
          <a:stretch/>
        </p:blipFill>
        <p:spPr>
          <a:xfrm>
            <a:off x="2517913" y="758687"/>
            <a:ext cx="4108173" cy="534062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AB36C4-010C-434E-B675-920162CB79D9}"/>
              </a:ext>
            </a:extLst>
          </p:cNvPr>
          <p:cNvSpPr txBox="1"/>
          <p:nvPr/>
        </p:nvSpPr>
        <p:spPr>
          <a:xfrm>
            <a:off x="332509" y="6317673"/>
            <a:ext cx="847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>
                <a:solidFill>
                  <a:srgbClr val="C00000"/>
                </a:solidFill>
              </a:rPr>
              <a:t>Πηγή: Αλεξάνδρα Γαλάνη            </a:t>
            </a:r>
            <a:r>
              <a:rPr lang="en-US" sz="1200" dirty="0">
                <a:solidFill>
                  <a:srgbClr val="C00000"/>
                </a:solidFill>
              </a:rPr>
              <a:t>https://issuu.com/alexadra2004/docs/advertisement</a:t>
            </a:r>
            <a:endParaRPr lang="el-GR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3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15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House 3</dc:creator>
  <cp:lastModifiedBy>House 3</cp:lastModifiedBy>
  <cp:revision>1</cp:revision>
  <dcterms:created xsi:type="dcterms:W3CDTF">2023-11-25T10:19:29Z</dcterms:created>
  <dcterms:modified xsi:type="dcterms:W3CDTF">2023-11-25T10:30:11Z</dcterms:modified>
</cp:coreProperties>
</file>